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12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Қарши шаҳри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Мамлакатимизда қурилиш соҳасига катта эътибор қаратилмоқда, бу эса қурилиш материал-ларига бўлган талабни кескин ортишига сабаб бўлмоқда. Махаллий тадбиркорлар экспортбоп маҳсулотлар ишлаб чиқармоқда. Ушбу лойиха 292 минг АҚШ доллари эвазига ташкил этилиб, 1 йиллик ўртача қуввати қуйидагича: 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511 488 </a:t>
            </a:r>
            <a:r>
              <a:rPr lang="uz-Cyrl-UZ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кг мих ва 69 120 кг саморез</a:t>
            </a:r>
            <a:endParaRPr lang="ru-RU" sz="11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849922" y="5088235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0.0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829644" y="6323606"/>
            <a:ext cx="5004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292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10086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15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724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292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946380" y="5856349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64152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инг 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641522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Минг 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$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1600" b="1" dirty="0">
                <a:solidFill>
                  <a:srgbClr val="FEFEFE"/>
                </a:solidFill>
              </a:rPr>
              <a:t>Мих ва саморез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2" y="76761"/>
            <a:ext cx="6201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Мих ва саморез ишлаб чиқариш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10" cstate="print"/>
          <a:srcRect l="17719" t="8529" r="24610" b="5060"/>
          <a:stretch/>
        </p:blipFill>
        <p:spPr>
          <a:xfrm>
            <a:off x="3637578" y="1624984"/>
            <a:ext cx="1407566" cy="14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5"/>
          <a:stretch/>
        </p:blipFill>
        <p:spPr>
          <a:xfrm>
            <a:off x="3546992" y="3172914"/>
            <a:ext cx="1573625" cy="9839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37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8787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108 минг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</a:t>
            </a:r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627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18,1%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8883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52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Бошқа харажатлар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140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191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10567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48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,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8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минг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$</a:t>
            </a:r>
            <a:endParaRPr lang="ru-RU" dirty="0"/>
          </a:p>
        </p:txBody>
      </p:sp>
      <p:pic>
        <p:nvPicPr>
          <p:cNvPr id="102" name="Рисунок 10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782" y="2425219"/>
            <a:ext cx="1559309" cy="126840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" name="Рисунок 10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19" y="4722513"/>
            <a:ext cx="2620779" cy="134755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2" name="Рисунок 11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3436" y="4513093"/>
            <a:ext cx="2426523" cy="18075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5276</TotalTime>
  <Words>151</Words>
  <Application>Microsoft Office PowerPoint</Application>
  <PresentationFormat>Widescreen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SemiBold SemiConden</vt:lpstr>
      <vt:lpstr>Calibri</vt:lpstr>
      <vt:lpstr>Calibri Light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455</cp:revision>
  <dcterms:created xsi:type="dcterms:W3CDTF">2020-12-11T07:51:35Z</dcterms:created>
  <dcterms:modified xsi:type="dcterms:W3CDTF">2021-08-04T05:21:18Z</dcterms:modified>
</cp:coreProperties>
</file>