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Мамлакатимизда қурилиш соҳасига катта эътибор қаратилмоқда, бу эса қурилиш материал-ларига бўлган талабни кескин ортишига сабаб бўлмоқда. Махаллий тадбиркорлар экспортбоп маҳсулотлар ишлаб чиқармоқда. Ушбу лойиха 292 минг АҚШ доллари эвазига ташкил этилиб, 1 йиллик ўртача қуввати қуйидагича: </a:t>
            </a:r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511 488 </a:t>
            </a:r>
            <a:r>
              <a:rPr lang="uz-Cyrl-UZ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кг мих ва 69 120 кг саморез</a:t>
            </a:r>
            <a:endParaRPr lang="ru-RU" sz="11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849922" y="5088235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292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8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15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292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46380" y="5856349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 dirty="0">
                <a:solidFill>
                  <a:srgbClr val="FEFEFE"/>
                </a:solidFill>
              </a:rPr>
              <a:t>Мих ва саморез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Мих ва саморез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37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108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18,1%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88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52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14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191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567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48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pic>
        <p:nvPicPr>
          <p:cNvPr id="102" name="Рисунок 10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82" y="2425219"/>
            <a:ext cx="1559309" cy="12684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9" y="4722513"/>
            <a:ext cx="2620779" cy="13475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2" name="Рисунок 1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436" y="4513093"/>
            <a:ext cx="2426523" cy="18075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</TotalTime>
  <Words>151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2021-08-04T05:21:18Z</dcterms:modified>
</cp:coreProperties>
</file>